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888450" cy="14417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634" y="2359560"/>
            <a:ext cx="18605183" cy="5019487"/>
          </a:xfrm>
        </p:spPr>
        <p:txBody>
          <a:bodyPr anchor="b"/>
          <a:lstStyle>
            <a:lvl1pPr algn="ctr">
              <a:defRPr sz="12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6056" y="7572618"/>
            <a:ext cx="16416338" cy="3480933"/>
          </a:xfrm>
        </p:spPr>
        <p:txBody>
          <a:bodyPr/>
          <a:lstStyle>
            <a:lvl1pPr marL="0" indent="0" algn="ctr">
              <a:buNone/>
              <a:defRPr sz="5046"/>
            </a:lvl1pPr>
            <a:lvl2pPr marL="961172" indent="0" algn="ctr">
              <a:buNone/>
              <a:defRPr sz="4205"/>
            </a:lvl2pPr>
            <a:lvl3pPr marL="1922343" indent="0" algn="ctr">
              <a:buNone/>
              <a:defRPr sz="3784"/>
            </a:lvl3pPr>
            <a:lvl4pPr marL="2883515" indent="0" algn="ctr">
              <a:buNone/>
              <a:defRPr sz="3364"/>
            </a:lvl4pPr>
            <a:lvl5pPr marL="3844686" indent="0" algn="ctr">
              <a:buNone/>
              <a:defRPr sz="3364"/>
            </a:lvl5pPr>
            <a:lvl6pPr marL="4805858" indent="0" algn="ctr">
              <a:buNone/>
              <a:defRPr sz="3364"/>
            </a:lvl6pPr>
            <a:lvl7pPr marL="5767029" indent="0" algn="ctr">
              <a:buNone/>
              <a:defRPr sz="3364"/>
            </a:lvl7pPr>
            <a:lvl8pPr marL="6728201" indent="0" algn="ctr">
              <a:buNone/>
              <a:defRPr sz="3364"/>
            </a:lvl8pPr>
            <a:lvl9pPr marL="7689372" indent="0" algn="ctr">
              <a:buNone/>
              <a:defRPr sz="336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2041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833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663923" y="767608"/>
            <a:ext cx="4719697" cy="122183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4832" y="767608"/>
            <a:ext cx="13885485" cy="12218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503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762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3432" y="3594411"/>
            <a:ext cx="18878788" cy="5997351"/>
          </a:xfrm>
        </p:spPr>
        <p:txBody>
          <a:bodyPr anchor="b"/>
          <a:lstStyle>
            <a:lvl1pPr>
              <a:defRPr sz="1261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3432" y="9648499"/>
            <a:ext cx="18878788" cy="3153865"/>
          </a:xfrm>
        </p:spPr>
        <p:txBody>
          <a:bodyPr/>
          <a:lstStyle>
            <a:lvl1pPr marL="0" indent="0">
              <a:buNone/>
              <a:defRPr sz="5046">
                <a:solidFill>
                  <a:schemeClr val="tx1"/>
                </a:solidFill>
              </a:defRPr>
            </a:lvl1pPr>
            <a:lvl2pPr marL="961172" indent="0">
              <a:buNone/>
              <a:defRPr sz="4205">
                <a:solidFill>
                  <a:schemeClr val="tx1">
                    <a:tint val="75000"/>
                  </a:schemeClr>
                </a:solidFill>
              </a:defRPr>
            </a:lvl2pPr>
            <a:lvl3pPr marL="1922343" indent="0">
              <a:buNone/>
              <a:defRPr sz="3784">
                <a:solidFill>
                  <a:schemeClr val="tx1">
                    <a:tint val="75000"/>
                  </a:schemeClr>
                </a:solidFill>
              </a:defRPr>
            </a:lvl3pPr>
            <a:lvl4pPr marL="2883515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4pPr>
            <a:lvl5pPr marL="3844686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5pPr>
            <a:lvl6pPr marL="4805858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6pPr>
            <a:lvl7pPr marL="5767029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7pPr>
            <a:lvl8pPr marL="6728201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8pPr>
            <a:lvl9pPr marL="7689372" indent="0">
              <a:buNone/>
              <a:defRPr sz="33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6172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831" y="3838039"/>
            <a:ext cx="9302591" cy="9147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81028" y="3838039"/>
            <a:ext cx="9302591" cy="9147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4590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682" y="767611"/>
            <a:ext cx="18878788" cy="27867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7684" y="3534334"/>
            <a:ext cx="9259839" cy="1732122"/>
          </a:xfrm>
        </p:spPr>
        <p:txBody>
          <a:bodyPr anchor="b"/>
          <a:lstStyle>
            <a:lvl1pPr marL="0" indent="0">
              <a:buNone/>
              <a:defRPr sz="5046" b="1"/>
            </a:lvl1pPr>
            <a:lvl2pPr marL="961172" indent="0">
              <a:buNone/>
              <a:defRPr sz="4205" b="1"/>
            </a:lvl2pPr>
            <a:lvl3pPr marL="1922343" indent="0">
              <a:buNone/>
              <a:defRPr sz="3784" b="1"/>
            </a:lvl3pPr>
            <a:lvl4pPr marL="2883515" indent="0">
              <a:buNone/>
              <a:defRPr sz="3364" b="1"/>
            </a:lvl4pPr>
            <a:lvl5pPr marL="3844686" indent="0">
              <a:buNone/>
              <a:defRPr sz="3364" b="1"/>
            </a:lvl5pPr>
            <a:lvl6pPr marL="4805858" indent="0">
              <a:buNone/>
              <a:defRPr sz="3364" b="1"/>
            </a:lvl6pPr>
            <a:lvl7pPr marL="5767029" indent="0">
              <a:buNone/>
              <a:defRPr sz="3364" b="1"/>
            </a:lvl7pPr>
            <a:lvl8pPr marL="6728201" indent="0">
              <a:buNone/>
              <a:defRPr sz="3364" b="1"/>
            </a:lvl8pPr>
            <a:lvl9pPr marL="7689372" indent="0">
              <a:buNone/>
              <a:defRPr sz="33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7684" y="5266456"/>
            <a:ext cx="9259839" cy="7746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81029" y="3534334"/>
            <a:ext cx="9305442" cy="1732122"/>
          </a:xfrm>
        </p:spPr>
        <p:txBody>
          <a:bodyPr anchor="b"/>
          <a:lstStyle>
            <a:lvl1pPr marL="0" indent="0">
              <a:buNone/>
              <a:defRPr sz="5046" b="1"/>
            </a:lvl1pPr>
            <a:lvl2pPr marL="961172" indent="0">
              <a:buNone/>
              <a:defRPr sz="4205" b="1"/>
            </a:lvl2pPr>
            <a:lvl3pPr marL="1922343" indent="0">
              <a:buNone/>
              <a:defRPr sz="3784" b="1"/>
            </a:lvl3pPr>
            <a:lvl4pPr marL="2883515" indent="0">
              <a:buNone/>
              <a:defRPr sz="3364" b="1"/>
            </a:lvl4pPr>
            <a:lvl5pPr marL="3844686" indent="0">
              <a:buNone/>
              <a:defRPr sz="3364" b="1"/>
            </a:lvl5pPr>
            <a:lvl6pPr marL="4805858" indent="0">
              <a:buNone/>
              <a:defRPr sz="3364" b="1"/>
            </a:lvl6pPr>
            <a:lvl7pPr marL="5767029" indent="0">
              <a:buNone/>
              <a:defRPr sz="3364" b="1"/>
            </a:lvl7pPr>
            <a:lvl8pPr marL="6728201" indent="0">
              <a:buNone/>
              <a:defRPr sz="3364" b="1"/>
            </a:lvl8pPr>
            <a:lvl9pPr marL="7689372" indent="0">
              <a:buNone/>
              <a:defRPr sz="336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081029" y="5266456"/>
            <a:ext cx="9305442" cy="77461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82220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413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8837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682" y="961178"/>
            <a:ext cx="7059595" cy="3364124"/>
          </a:xfrm>
        </p:spPr>
        <p:txBody>
          <a:bodyPr anchor="b"/>
          <a:lstStyle>
            <a:lvl1pPr>
              <a:defRPr sz="67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05442" y="2075881"/>
            <a:ext cx="11081028" cy="10245894"/>
          </a:xfrm>
        </p:spPr>
        <p:txBody>
          <a:bodyPr/>
          <a:lstStyle>
            <a:lvl1pPr>
              <a:defRPr sz="6727"/>
            </a:lvl1pPr>
            <a:lvl2pPr>
              <a:defRPr sz="5886"/>
            </a:lvl2pPr>
            <a:lvl3pPr>
              <a:defRPr sz="5046"/>
            </a:lvl3pPr>
            <a:lvl4pPr>
              <a:defRPr sz="4205"/>
            </a:lvl4pPr>
            <a:lvl5pPr>
              <a:defRPr sz="4205"/>
            </a:lvl5pPr>
            <a:lvl6pPr>
              <a:defRPr sz="4205"/>
            </a:lvl6pPr>
            <a:lvl7pPr>
              <a:defRPr sz="4205"/>
            </a:lvl7pPr>
            <a:lvl8pPr>
              <a:defRPr sz="4205"/>
            </a:lvl8pPr>
            <a:lvl9pPr>
              <a:defRPr sz="420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7682" y="4325302"/>
            <a:ext cx="7059595" cy="8013158"/>
          </a:xfrm>
        </p:spPr>
        <p:txBody>
          <a:bodyPr/>
          <a:lstStyle>
            <a:lvl1pPr marL="0" indent="0">
              <a:buNone/>
              <a:defRPr sz="3364"/>
            </a:lvl1pPr>
            <a:lvl2pPr marL="961172" indent="0">
              <a:buNone/>
              <a:defRPr sz="2943"/>
            </a:lvl2pPr>
            <a:lvl3pPr marL="1922343" indent="0">
              <a:buNone/>
              <a:defRPr sz="2523"/>
            </a:lvl3pPr>
            <a:lvl4pPr marL="2883515" indent="0">
              <a:buNone/>
              <a:defRPr sz="2102"/>
            </a:lvl4pPr>
            <a:lvl5pPr marL="3844686" indent="0">
              <a:buNone/>
              <a:defRPr sz="2102"/>
            </a:lvl5pPr>
            <a:lvl6pPr marL="4805858" indent="0">
              <a:buNone/>
              <a:defRPr sz="2102"/>
            </a:lvl6pPr>
            <a:lvl7pPr marL="5767029" indent="0">
              <a:buNone/>
              <a:defRPr sz="2102"/>
            </a:lvl7pPr>
            <a:lvl8pPr marL="6728201" indent="0">
              <a:buNone/>
              <a:defRPr sz="2102"/>
            </a:lvl8pPr>
            <a:lvl9pPr marL="7689372" indent="0">
              <a:buNone/>
              <a:defRPr sz="2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0166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7682" y="961178"/>
            <a:ext cx="7059595" cy="3364124"/>
          </a:xfrm>
        </p:spPr>
        <p:txBody>
          <a:bodyPr anchor="b"/>
          <a:lstStyle>
            <a:lvl1pPr>
              <a:defRPr sz="672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05442" y="2075881"/>
            <a:ext cx="11081028" cy="10245894"/>
          </a:xfrm>
        </p:spPr>
        <p:txBody>
          <a:bodyPr anchor="t"/>
          <a:lstStyle>
            <a:lvl1pPr marL="0" indent="0">
              <a:buNone/>
              <a:defRPr sz="6727"/>
            </a:lvl1pPr>
            <a:lvl2pPr marL="961172" indent="0">
              <a:buNone/>
              <a:defRPr sz="5886"/>
            </a:lvl2pPr>
            <a:lvl3pPr marL="1922343" indent="0">
              <a:buNone/>
              <a:defRPr sz="5046"/>
            </a:lvl3pPr>
            <a:lvl4pPr marL="2883515" indent="0">
              <a:buNone/>
              <a:defRPr sz="4205"/>
            </a:lvl4pPr>
            <a:lvl5pPr marL="3844686" indent="0">
              <a:buNone/>
              <a:defRPr sz="4205"/>
            </a:lvl5pPr>
            <a:lvl6pPr marL="4805858" indent="0">
              <a:buNone/>
              <a:defRPr sz="4205"/>
            </a:lvl6pPr>
            <a:lvl7pPr marL="5767029" indent="0">
              <a:buNone/>
              <a:defRPr sz="4205"/>
            </a:lvl7pPr>
            <a:lvl8pPr marL="6728201" indent="0">
              <a:buNone/>
              <a:defRPr sz="4205"/>
            </a:lvl8pPr>
            <a:lvl9pPr marL="7689372" indent="0">
              <a:buNone/>
              <a:defRPr sz="420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7682" y="4325302"/>
            <a:ext cx="7059595" cy="8013158"/>
          </a:xfrm>
        </p:spPr>
        <p:txBody>
          <a:bodyPr/>
          <a:lstStyle>
            <a:lvl1pPr marL="0" indent="0">
              <a:buNone/>
              <a:defRPr sz="3364"/>
            </a:lvl1pPr>
            <a:lvl2pPr marL="961172" indent="0">
              <a:buNone/>
              <a:defRPr sz="2943"/>
            </a:lvl2pPr>
            <a:lvl3pPr marL="1922343" indent="0">
              <a:buNone/>
              <a:defRPr sz="2523"/>
            </a:lvl3pPr>
            <a:lvl4pPr marL="2883515" indent="0">
              <a:buNone/>
              <a:defRPr sz="2102"/>
            </a:lvl4pPr>
            <a:lvl5pPr marL="3844686" indent="0">
              <a:buNone/>
              <a:defRPr sz="2102"/>
            </a:lvl5pPr>
            <a:lvl6pPr marL="4805858" indent="0">
              <a:buNone/>
              <a:defRPr sz="2102"/>
            </a:lvl6pPr>
            <a:lvl7pPr marL="5767029" indent="0">
              <a:buNone/>
              <a:defRPr sz="2102"/>
            </a:lvl7pPr>
            <a:lvl8pPr marL="6728201" indent="0">
              <a:buNone/>
              <a:defRPr sz="2102"/>
            </a:lvl8pPr>
            <a:lvl9pPr marL="7689372" indent="0">
              <a:buNone/>
              <a:defRPr sz="210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8392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4831" y="767611"/>
            <a:ext cx="18878788" cy="278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4831" y="3838039"/>
            <a:ext cx="18878788" cy="9147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4831" y="13363052"/>
            <a:ext cx="4924901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8C721A-55B8-47E2-ABB5-F6AB21BFC040}" type="datetimeFigureOut">
              <a:rPr lang="en-CA" smtClean="0"/>
              <a:t>2019-10-06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50549" y="13363052"/>
            <a:ext cx="7387352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58718" y="13363052"/>
            <a:ext cx="4924901" cy="7676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5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36751-359F-49A4-96FE-9C641C484D5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246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922343" rtl="0" eaLnBrk="1" latinLnBrk="0" hangingPunct="1">
        <a:lnSpc>
          <a:spcPct val="90000"/>
        </a:lnSpc>
        <a:spcBef>
          <a:spcPct val="0"/>
        </a:spcBef>
        <a:buNone/>
        <a:defRPr sz="92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586" indent="-480586" algn="l" defTabSz="1922343" rtl="0" eaLnBrk="1" latinLnBrk="0" hangingPunct="1">
        <a:lnSpc>
          <a:spcPct val="90000"/>
        </a:lnSpc>
        <a:spcBef>
          <a:spcPts val="2102"/>
        </a:spcBef>
        <a:buFont typeface="Arial" panose="020B0604020202020204" pitchFamily="34" charset="0"/>
        <a:buChar char="•"/>
        <a:defRPr sz="5886" kern="1200">
          <a:solidFill>
            <a:schemeClr val="tx1"/>
          </a:solidFill>
          <a:latin typeface="+mn-lt"/>
          <a:ea typeface="+mn-ea"/>
          <a:cs typeface="+mn-cs"/>
        </a:defRPr>
      </a:lvl1pPr>
      <a:lvl2pPr marL="1441757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5046" kern="1200">
          <a:solidFill>
            <a:schemeClr val="tx1"/>
          </a:solidFill>
          <a:latin typeface="+mn-lt"/>
          <a:ea typeface="+mn-ea"/>
          <a:cs typeface="+mn-cs"/>
        </a:defRPr>
      </a:lvl2pPr>
      <a:lvl3pPr marL="2402929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4205" kern="1200">
          <a:solidFill>
            <a:schemeClr val="tx1"/>
          </a:solidFill>
          <a:latin typeface="+mn-lt"/>
          <a:ea typeface="+mn-ea"/>
          <a:cs typeface="+mn-cs"/>
        </a:defRPr>
      </a:lvl3pPr>
      <a:lvl4pPr marL="3364100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4pPr>
      <a:lvl5pPr marL="4325272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5pPr>
      <a:lvl6pPr marL="5286444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6pPr>
      <a:lvl7pPr marL="6247615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7pPr>
      <a:lvl8pPr marL="7208787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8pPr>
      <a:lvl9pPr marL="8169958" indent="-480586" algn="l" defTabSz="1922343" rtl="0" eaLnBrk="1" latinLnBrk="0" hangingPunct="1">
        <a:lnSpc>
          <a:spcPct val="90000"/>
        </a:lnSpc>
        <a:spcBef>
          <a:spcPts val="1051"/>
        </a:spcBef>
        <a:buFont typeface="Arial" panose="020B0604020202020204" pitchFamily="34" charset="0"/>
        <a:buChar char="•"/>
        <a:defRPr sz="37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1pPr>
      <a:lvl2pPr marL="961172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2pPr>
      <a:lvl3pPr marL="1922343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3pPr>
      <a:lvl4pPr marL="2883515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4pPr>
      <a:lvl5pPr marL="3844686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5pPr>
      <a:lvl6pPr marL="4805858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6pPr>
      <a:lvl7pPr marL="5767029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7pPr>
      <a:lvl8pPr marL="6728201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8pPr>
      <a:lvl9pPr marL="7689372" algn="l" defTabSz="1922343" rtl="0" eaLnBrk="1" latinLnBrk="0" hangingPunct="1">
        <a:defRPr sz="37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sv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AB6B3F39-D6AC-4CF9-A946-CD4874A328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04" y="693086"/>
            <a:ext cx="3180571" cy="2023482"/>
          </a:xfrm>
          <a:prstGeom prst="rect">
            <a:avLst/>
          </a:prstGeom>
        </p:spPr>
      </p:pic>
      <p:pic>
        <p:nvPicPr>
          <p:cNvPr id="4" name="Picture 4" descr="Fichier:Generic Camera Icon.svg">
            <a:extLst>
              <a:ext uri="{FF2B5EF4-FFF2-40B4-BE49-F238E27FC236}">
                <a16:creationId xmlns:a16="http://schemas.microsoft.com/office/drawing/2014/main" id="{88C1BEC3-A66B-450A-84CC-5503172CD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48" y="556591"/>
            <a:ext cx="3169141" cy="267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0C2A85-69F3-44E8-8480-B614F5115E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03" y="3675681"/>
            <a:ext cx="3180573" cy="2023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19A57-61AE-4919-9DB8-80E63EC792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3511" y="3675680"/>
            <a:ext cx="3180573" cy="20234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4C0AD9-A0AD-45E8-B055-9EC1425B3A0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167" y="679593"/>
            <a:ext cx="3172450" cy="20234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3500E1-FB50-4691-8F14-0A57D09ADD9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029" y="3675680"/>
            <a:ext cx="3180573" cy="20234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53A3651-6788-497E-8410-D4138F15E92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161" y="3675680"/>
            <a:ext cx="3180570" cy="2023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0378E63-3534-4378-8D1E-7401811263D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04" y="6442601"/>
            <a:ext cx="3180571" cy="20234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FCC34D-50E3-4A95-97DB-F6031E746E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030" y="6442602"/>
            <a:ext cx="3171534" cy="202348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0FD8FA7-F877-4E1C-AE84-D60477C5B97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686" y="6442601"/>
            <a:ext cx="3187259" cy="202348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63CFBAF-2EFB-4D73-BA12-2F3C4390A06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4166" y="6442601"/>
            <a:ext cx="3180560" cy="202348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36CEA9-04FB-41EE-BDA8-0EDBB998FE6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225" y="693087"/>
            <a:ext cx="3169144" cy="20234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E025103-3D24-431D-A103-F4D7B404C1B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4030" y="693087"/>
            <a:ext cx="3180571" cy="20234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8F7B99B-0EB9-4C44-8F40-BB6B2BE909D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876" y="693085"/>
            <a:ext cx="3169140" cy="202348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69DAFF55-C847-443B-80BF-D7D991B4D726}"/>
              </a:ext>
            </a:extLst>
          </p:cNvPr>
          <p:cNvSpPr/>
          <p:nvPr/>
        </p:nvSpPr>
        <p:spPr>
          <a:xfrm>
            <a:off x="3466114" y="1489385"/>
            <a:ext cx="789532" cy="7257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6" name="Graphic 25" descr="Web design">
            <a:extLst>
              <a:ext uri="{FF2B5EF4-FFF2-40B4-BE49-F238E27FC236}">
                <a16:creationId xmlns:a16="http://schemas.microsoft.com/office/drawing/2014/main" id="{93CAEAD4-1924-4334-BE9D-F756C03AC34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112504" y="3817682"/>
            <a:ext cx="2009776" cy="2009776"/>
          </a:xfrm>
          <a:prstGeom prst="rect">
            <a:avLst/>
          </a:prstGeom>
        </p:spPr>
      </p:pic>
      <p:pic>
        <p:nvPicPr>
          <p:cNvPr id="27" name="Graphic 26" descr="Web design">
            <a:extLst>
              <a:ext uri="{FF2B5EF4-FFF2-40B4-BE49-F238E27FC236}">
                <a16:creationId xmlns:a16="http://schemas.microsoft.com/office/drawing/2014/main" id="{684B68BE-8E5D-4446-A9DA-1D2E70CE69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12504" y="6410984"/>
            <a:ext cx="2009776" cy="2009776"/>
          </a:xfrm>
          <a:prstGeom prst="rect">
            <a:avLst/>
          </a:prstGeom>
        </p:spPr>
      </p:pic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62962D27-6BD6-40ED-BCA5-81A5D1A8D6A6}"/>
              </a:ext>
            </a:extLst>
          </p:cNvPr>
          <p:cNvCxnSpPr>
            <a:cxnSpLocks/>
            <a:stCxn id="36" idx="2"/>
            <a:endCxn id="27" idx="1"/>
          </p:cNvCxnSpPr>
          <p:nvPr/>
        </p:nvCxnSpPr>
        <p:spPr>
          <a:xfrm rot="5400000">
            <a:off x="3579513" y="4767148"/>
            <a:ext cx="4181716" cy="1115733"/>
          </a:xfrm>
          <a:prstGeom prst="curvedConnector4">
            <a:avLst>
              <a:gd name="adj1" fmla="val 14904"/>
              <a:gd name="adj2" fmla="val 274155"/>
            </a:avLst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11E5786E-79AD-4728-A0F4-DCEB94FA8CDB}"/>
              </a:ext>
            </a:extLst>
          </p:cNvPr>
          <p:cNvSpPr txBox="1"/>
          <p:nvPr/>
        </p:nvSpPr>
        <p:spPr>
          <a:xfrm>
            <a:off x="4107543" y="2710936"/>
            <a:ext cx="424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Camera-rendered image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244B06-39FF-4C00-A68B-1AFEABFD782B}"/>
              </a:ext>
            </a:extLst>
          </p:cNvPr>
          <p:cNvSpPr txBox="1"/>
          <p:nvPr/>
        </p:nvSpPr>
        <p:spPr>
          <a:xfrm>
            <a:off x="8316433" y="2727977"/>
            <a:ext cx="1334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Camera-rendered images with different white balance and rendering settings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8ED3180-C4F6-42BB-9970-08131D346E18}"/>
              </a:ext>
            </a:extLst>
          </p:cNvPr>
          <p:cNvSpPr txBox="1"/>
          <p:nvPr/>
        </p:nvSpPr>
        <p:spPr>
          <a:xfrm>
            <a:off x="8489203" y="5716889"/>
            <a:ext cx="1334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Our generated images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BDB004-8547-4B30-B487-507FEE35B683}"/>
              </a:ext>
            </a:extLst>
          </p:cNvPr>
          <p:cNvSpPr txBox="1"/>
          <p:nvPr/>
        </p:nvSpPr>
        <p:spPr>
          <a:xfrm>
            <a:off x="8661973" y="8538674"/>
            <a:ext cx="13342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Generated images by traditional color augmenters (e.g., color jittering)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6EDFD0-1B82-4AA1-A7E1-434EC2403A96}"/>
              </a:ext>
            </a:extLst>
          </p:cNvPr>
          <p:cNvSpPr txBox="1"/>
          <p:nvPr/>
        </p:nvSpPr>
        <p:spPr>
          <a:xfrm>
            <a:off x="4003048" y="5455870"/>
            <a:ext cx="424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Our color augmenter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2246D5-6943-4717-9178-17A255A62CC3}"/>
              </a:ext>
            </a:extLst>
          </p:cNvPr>
          <p:cNvSpPr txBox="1"/>
          <p:nvPr/>
        </p:nvSpPr>
        <p:spPr>
          <a:xfrm>
            <a:off x="4091596" y="8128372"/>
            <a:ext cx="4241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Traditional color augmenters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5F7FA2B-314C-44E4-BAAB-7B41A5520784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7122280" y="4822570"/>
            <a:ext cx="11094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5E3D76C-4A64-447E-AB72-8E6E4A34E3D2}"/>
              </a:ext>
            </a:extLst>
          </p:cNvPr>
          <p:cNvCxnSpPr>
            <a:cxnSpLocks/>
          </p:cNvCxnSpPr>
          <p:nvPr/>
        </p:nvCxnSpPr>
        <p:spPr>
          <a:xfrm>
            <a:off x="6228236" y="3251197"/>
            <a:ext cx="0" cy="91345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1495E219-BBFC-494F-B6F1-16FDC260A70F}"/>
              </a:ext>
            </a:extLst>
          </p:cNvPr>
          <p:cNvCxnSpPr>
            <a:cxnSpLocks/>
          </p:cNvCxnSpPr>
          <p:nvPr/>
        </p:nvCxnSpPr>
        <p:spPr>
          <a:xfrm>
            <a:off x="7134979" y="7415872"/>
            <a:ext cx="11094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F5FE2C8C-6E92-4B41-B1E3-FB05406A1057}"/>
              </a:ext>
            </a:extLst>
          </p:cNvPr>
          <p:cNvSpPr txBox="1"/>
          <p:nvPr/>
        </p:nvSpPr>
        <p:spPr>
          <a:xfrm>
            <a:off x="5997503" y="1504112"/>
            <a:ext cx="42413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111647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</TotalTime>
  <Words>35</Words>
  <Application>Microsoft Office PowerPoint</Application>
  <PresentationFormat>Custom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mahmoud afifi</dc:creator>
  <cp:lastModifiedBy>mahmoud afifi</cp:lastModifiedBy>
  <cp:revision>3</cp:revision>
  <dcterms:created xsi:type="dcterms:W3CDTF">2019-10-06T18:44:08Z</dcterms:created>
  <dcterms:modified xsi:type="dcterms:W3CDTF">2019-10-06T19:16:46Z</dcterms:modified>
</cp:coreProperties>
</file>